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600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0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0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9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0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3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7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9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7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2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4648D-1139-4DCD-9E14-4B1676C6258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9C58-2118-4040-9A2E-F57AF25B3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mithronc@msn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48208" y="3813048"/>
            <a:ext cx="11155680" cy="129003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2376" y="347472"/>
            <a:ext cx="113568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Heard of Tai Chi?  Like to try it?  Here’s your chance!</a:t>
            </a:r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2800" dirty="0" smtClean="0"/>
          </a:p>
          <a:p>
            <a:pPr algn="ctr"/>
            <a:r>
              <a:rPr lang="en-US" sz="3200" dirty="0" smtClean="0"/>
              <a:t>Free classes for all ages and abilities starting at 1 pm </a:t>
            </a:r>
            <a:r>
              <a:rPr lang="en-US" sz="3200" smtClean="0"/>
              <a:t>Saturday </a:t>
            </a:r>
            <a:r>
              <a:rPr lang="en-US" sz="3200" smtClean="0"/>
              <a:t>27 </a:t>
            </a:r>
            <a:r>
              <a:rPr lang="en-US" sz="3200" dirty="0" smtClean="0"/>
              <a:t>February 2016 near the community pool.</a:t>
            </a:r>
          </a:p>
          <a:p>
            <a:endParaRPr lang="en-US" sz="3200" dirty="0" smtClean="0"/>
          </a:p>
          <a:p>
            <a:r>
              <a:rPr lang="en-US" sz="3200" dirty="0" smtClean="0"/>
              <a:t>Contact certified instructor Ron Smith:  </a:t>
            </a:r>
            <a:r>
              <a:rPr lang="en-US" sz="3200" dirty="0" smtClean="0">
                <a:hlinkClick r:id="rId2"/>
              </a:rPr>
              <a:t>smithronc@msn.com</a:t>
            </a:r>
            <a:endParaRPr lang="en-US" sz="3200" dirty="0" smtClean="0"/>
          </a:p>
          <a:p>
            <a:r>
              <a:rPr lang="en-US" sz="3200" dirty="0" smtClean="0"/>
              <a:t>Facebook:  </a:t>
            </a:r>
            <a:r>
              <a:rPr lang="en-US" sz="3200" dirty="0" smtClean="0">
                <a:solidFill>
                  <a:srgbClr val="0070C0"/>
                </a:solidFill>
              </a:rPr>
              <a:t>T’ai Chi for Your Life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29"/>
          <a:stretch/>
        </p:blipFill>
        <p:spPr>
          <a:xfrm>
            <a:off x="3467100" y="1120648"/>
            <a:ext cx="4981956" cy="24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Wayne Chatelain</cp:lastModifiedBy>
  <cp:revision>9</cp:revision>
  <dcterms:created xsi:type="dcterms:W3CDTF">2016-01-24T21:00:06Z</dcterms:created>
  <dcterms:modified xsi:type="dcterms:W3CDTF">2016-02-10T04:07:26Z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Classification Level">
    <vt:lpwstr>Personal</vt:lpwstr>
  </property>
</Properties>
</file>